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2"/>
  </p:handoutMasterIdLst>
  <p:sldIdLst>
    <p:sldId id="256" r:id="rId2"/>
    <p:sldId id="257" r:id="rId3"/>
    <p:sldId id="268" r:id="rId4"/>
    <p:sldId id="269" r:id="rId5"/>
    <p:sldId id="260" r:id="rId6"/>
    <p:sldId id="270" r:id="rId7"/>
    <p:sldId id="262" r:id="rId8"/>
    <p:sldId id="263" r:id="rId9"/>
    <p:sldId id="272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B0BFB-8EAC-4D39-8BB6-B3AE64BD54F9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18B00-B561-4000-8AC1-DE3FED6E1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0F89-3311-4142-8402-01C5558CD6FC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E15-7C74-4536-92DF-5DE98C1617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0F89-3311-4142-8402-01C5558CD6FC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E15-7C74-4536-92DF-5DE98C1617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0F89-3311-4142-8402-01C5558CD6FC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E15-7C74-4536-92DF-5DE98C1617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0F89-3311-4142-8402-01C5558CD6FC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E15-7C74-4536-92DF-5DE98C1617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0F89-3311-4142-8402-01C5558CD6FC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CA6E15-7C74-4536-92DF-5DE98C1617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0F89-3311-4142-8402-01C5558CD6FC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E15-7C74-4536-92DF-5DE98C1617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0F89-3311-4142-8402-01C5558CD6FC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E15-7C74-4536-92DF-5DE98C1617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0F89-3311-4142-8402-01C5558CD6FC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E15-7C74-4536-92DF-5DE98C1617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0F89-3311-4142-8402-01C5558CD6FC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E15-7C74-4536-92DF-5DE98C1617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0F89-3311-4142-8402-01C5558CD6FC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E15-7C74-4536-92DF-5DE98C1617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0F89-3311-4142-8402-01C5558CD6FC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E15-7C74-4536-92DF-5DE98C1617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5BB0F89-3311-4142-8402-01C5558CD6FC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CA6E15-7C74-4536-92DF-5DE98C1617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229600" cy="18288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DJ Cross Stitch" pitchFamily="2" charset="0"/>
              </a:rPr>
              <a:t>Money Counts in the Library #1</a:t>
            </a:r>
            <a:endParaRPr lang="en-US" dirty="0">
              <a:solidFill>
                <a:schemeClr val="bg1"/>
              </a:solidFill>
              <a:latin typeface="DJ Cross Stitc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438400"/>
            <a:ext cx="7239000" cy="990600"/>
          </a:xfrm>
        </p:spPr>
        <p:txBody>
          <a:bodyPr/>
          <a:lstStyle/>
          <a:p>
            <a:r>
              <a:rPr lang="en-US" dirty="0" smtClean="0"/>
              <a:t>How much are the following books worth?</a:t>
            </a:r>
            <a:endParaRPr lang="en-US" dirty="0"/>
          </a:p>
        </p:txBody>
      </p:sp>
      <p:sp>
        <p:nvSpPr>
          <p:cNvPr id="4" name="Shape 86"/>
          <p:cNvSpPr/>
          <p:nvPr/>
        </p:nvSpPr>
        <p:spPr>
          <a:xfrm>
            <a:off x="6858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5" name="Shape 86"/>
          <p:cNvSpPr/>
          <p:nvPr/>
        </p:nvSpPr>
        <p:spPr>
          <a:xfrm>
            <a:off x="20574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6" name="Shape 86"/>
          <p:cNvSpPr/>
          <p:nvPr/>
        </p:nvSpPr>
        <p:spPr>
          <a:xfrm>
            <a:off x="34290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7" name="Shape 87"/>
          <p:cNvSpPr txBox="1"/>
          <p:nvPr/>
        </p:nvSpPr>
        <p:spPr>
          <a:xfrm>
            <a:off x="8382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>
                <a:solidFill>
                  <a:schemeClr val="bg1"/>
                </a:solidFill>
              </a:rPr>
              <a:t>E</a:t>
            </a: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>
                <a:solidFill>
                  <a:schemeClr val="bg1"/>
                </a:solidFill>
              </a:rPr>
              <a:t>WIL</a:t>
            </a:r>
          </a:p>
        </p:txBody>
      </p:sp>
      <p:sp>
        <p:nvSpPr>
          <p:cNvPr id="8" name="Shape 87"/>
          <p:cNvSpPr txBox="1"/>
          <p:nvPr/>
        </p:nvSpPr>
        <p:spPr>
          <a:xfrm>
            <a:off x="22098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736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HOB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9" name="Shape 87"/>
          <p:cNvSpPr txBox="1"/>
          <p:nvPr/>
        </p:nvSpPr>
        <p:spPr>
          <a:xfrm>
            <a:off x="35814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F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PEI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0" y="44196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5791200" y="43434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16 cents</a:t>
            </a:r>
            <a:endParaRPr lang="en-US" sz="4000" dirty="0"/>
          </a:p>
        </p:txBody>
      </p:sp>
      <p:pic>
        <p:nvPicPr>
          <p:cNvPr id="3074" name="Picture 2" descr="C:\Documents and Settings\snyderk\Local Settings\Temporary Internet Files\Content.IE5\Q8EXLP9A\MM90030053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2971800"/>
            <a:ext cx="900113" cy="900113"/>
          </a:xfrm>
          <a:prstGeom prst="rect">
            <a:avLst/>
          </a:prstGeom>
          <a:noFill/>
        </p:spPr>
      </p:pic>
      <p:pic>
        <p:nvPicPr>
          <p:cNvPr id="18" name="MS900069340[1].wav">
            <a:hlinkClick r:id="" action="ppaction://media"/>
          </p:cNvPr>
          <p:cNvPicPr>
            <a:picLocks noRot="1" noChangeAspect="1"/>
          </p:cNvPicPr>
          <p:nvPr>
            <a:wavAudioFile r:embed="rId1" name="MS900069340[1].wav"/>
          </p:nvPr>
        </p:nvPicPr>
        <p:blipFill>
          <a:blip r:embed="rId4" cstate="print"/>
          <a:stretch>
            <a:fillRect/>
          </a:stretch>
        </p:blipFill>
        <p:spPr>
          <a:xfrm>
            <a:off x="6629400" y="510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89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11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DJ Cross Stitch" pitchFamily="2" charset="0"/>
              </a:rPr>
              <a:t>Money Counts in the Library #10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0916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How much are the following books worth?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hape 86"/>
          <p:cNvSpPr/>
          <p:nvPr/>
        </p:nvSpPr>
        <p:spPr>
          <a:xfrm>
            <a:off x="2286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5" name="Shape 86"/>
          <p:cNvSpPr/>
          <p:nvPr/>
        </p:nvSpPr>
        <p:spPr>
          <a:xfrm>
            <a:off x="16002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6" name="Shape 86"/>
          <p:cNvSpPr/>
          <p:nvPr/>
        </p:nvSpPr>
        <p:spPr>
          <a:xfrm>
            <a:off x="29718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7" name="Shape 86"/>
          <p:cNvSpPr/>
          <p:nvPr/>
        </p:nvSpPr>
        <p:spPr>
          <a:xfrm>
            <a:off x="57150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8" name="Shape 86"/>
          <p:cNvSpPr/>
          <p:nvPr/>
        </p:nvSpPr>
        <p:spPr>
          <a:xfrm>
            <a:off x="43434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7239000" y="4495800"/>
            <a:ext cx="46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10" name="Shape 87"/>
          <p:cNvSpPr txBox="1"/>
          <p:nvPr/>
        </p:nvSpPr>
        <p:spPr>
          <a:xfrm>
            <a:off x="3810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PAR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1" name="Shape 87"/>
          <p:cNvSpPr txBox="1"/>
          <p:nvPr/>
        </p:nvSpPr>
        <p:spPr>
          <a:xfrm>
            <a:off x="18288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OBA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2" name="Shape 87"/>
          <p:cNvSpPr txBox="1"/>
          <p:nvPr/>
        </p:nvSpPr>
        <p:spPr>
          <a:xfrm>
            <a:off x="31242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>
                <a:solidFill>
                  <a:schemeClr val="bg1"/>
                </a:solidFill>
              </a:rPr>
              <a:t>E</a:t>
            </a: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CAR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3" name="Shape 87"/>
          <p:cNvSpPr txBox="1"/>
          <p:nvPr/>
        </p:nvSpPr>
        <p:spPr>
          <a:xfrm>
            <a:off x="44958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F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MAR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4" name="Shape 87"/>
          <p:cNvSpPr txBox="1"/>
          <p:nvPr/>
        </p:nvSpPr>
        <p:spPr>
          <a:xfrm>
            <a:off x="58674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628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DAL</a:t>
            </a:r>
            <a:endParaRPr lang="en" sz="2400" b="1" dirty="0">
              <a:solidFill>
                <a:schemeClr val="bg1"/>
              </a:solidFill>
            </a:endParaRPr>
          </a:p>
        </p:txBody>
      </p:sp>
      <p:pic>
        <p:nvPicPr>
          <p:cNvPr id="15" name="Picture 6" descr="C:\Documents and Settings\snyderk\Local Settings\Temporary Internet Files\Content.IE5\U9A4VPPE\MM90028324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2438400"/>
            <a:ext cx="990600" cy="1378226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6705600" y="57150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66 Cents</a:t>
            </a:r>
            <a:endParaRPr lang="en-US" sz="3600" dirty="0"/>
          </a:p>
        </p:txBody>
      </p:sp>
      <p:pic>
        <p:nvPicPr>
          <p:cNvPr id="18" name="MS900069340[1].wav">
            <a:hlinkClick r:id="" action="ppaction://media"/>
          </p:cNvPr>
          <p:cNvPicPr>
            <a:picLocks noRot="1" noChangeAspect="1"/>
          </p:cNvPicPr>
          <p:nvPr>
            <a:wavAudioFile r:embed="rId1" name="MS900069340[1].wav"/>
          </p:nvPr>
        </p:nvPicPr>
        <p:blipFill>
          <a:blip r:embed="rId4" cstate="print"/>
          <a:stretch>
            <a:fillRect/>
          </a:stretch>
        </p:blipFill>
        <p:spPr>
          <a:xfrm>
            <a:off x="62484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89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17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DJ Cross Stitch" pitchFamily="2" charset="0"/>
              </a:rPr>
              <a:t>Money Counts in the Library #2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9956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How much are the following books worth?</a:t>
            </a:r>
          </a:p>
          <a:p>
            <a:endParaRPr lang="en-US" dirty="0"/>
          </a:p>
        </p:txBody>
      </p:sp>
      <p:sp>
        <p:nvSpPr>
          <p:cNvPr id="4" name="Shape 86"/>
          <p:cNvSpPr/>
          <p:nvPr/>
        </p:nvSpPr>
        <p:spPr>
          <a:xfrm>
            <a:off x="2286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5" name="Shape 86"/>
          <p:cNvSpPr/>
          <p:nvPr/>
        </p:nvSpPr>
        <p:spPr>
          <a:xfrm>
            <a:off x="16002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6" name="Shape 86"/>
          <p:cNvSpPr/>
          <p:nvPr/>
        </p:nvSpPr>
        <p:spPr>
          <a:xfrm>
            <a:off x="29718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7" name="Shape 86"/>
          <p:cNvSpPr/>
          <p:nvPr/>
        </p:nvSpPr>
        <p:spPr>
          <a:xfrm>
            <a:off x="43434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572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10" name="Shape 87"/>
          <p:cNvSpPr txBox="1"/>
          <p:nvPr/>
        </p:nvSpPr>
        <p:spPr>
          <a:xfrm>
            <a:off x="3810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WAS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1" name="Shape 87"/>
          <p:cNvSpPr txBox="1"/>
          <p:nvPr/>
        </p:nvSpPr>
        <p:spPr>
          <a:xfrm>
            <a:off x="17526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>
                <a:solidFill>
                  <a:schemeClr val="bg1"/>
                </a:solidFill>
              </a:rPr>
              <a:t>E</a:t>
            </a: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CAR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2" name="Shape 87"/>
          <p:cNvSpPr txBox="1"/>
          <p:nvPr/>
        </p:nvSpPr>
        <p:spPr>
          <a:xfrm>
            <a:off x="31242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811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SHE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3" name="Shape 87"/>
          <p:cNvSpPr txBox="1"/>
          <p:nvPr/>
        </p:nvSpPr>
        <p:spPr>
          <a:xfrm>
            <a:off x="44958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E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BRO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29400" y="45720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50 cents</a:t>
            </a:r>
            <a:endParaRPr lang="en-US" sz="3600" dirty="0"/>
          </a:p>
        </p:txBody>
      </p:sp>
      <p:pic>
        <p:nvPicPr>
          <p:cNvPr id="15" name="MS900069340[1].wav">
            <a:hlinkClick r:id="" action="ppaction://media"/>
          </p:cNvPr>
          <p:cNvPicPr>
            <a:picLocks noRot="1" noChangeAspect="1"/>
          </p:cNvPicPr>
          <p:nvPr>
            <a:wavAudioFile r:embed="rId1" name="MS900069340[1].wav"/>
          </p:nvPr>
        </p:nvPicPr>
        <p:blipFill>
          <a:blip r:embed="rId3" cstate="print"/>
          <a:stretch>
            <a:fillRect/>
          </a:stretch>
        </p:blipFill>
        <p:spPr>
          <a:xfrm>
            <a:off x="7315200" y="5257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8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1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DJ Cross Stitch" pitchFamily="2" charset="0"/>
              </a:rPr>
              <a:t>Money Counts in the Library #3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9956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How much are the following books worth?</a:t>
            </a:r>
          </a:p>
          <a:p>
            <a:endParaRPr lang="en-US" dirty="0"/>
          </a:p>
        </p:txBody>
      </p:sp>
      <p:sp>
        <p:nvSpPr>
          <p:cNvPr id="4" name="Shape 86"/>
          <p:cNvSpPr/>
          <p:nvPr/>
        </p:nvSpPr>
        <p:spPr>
          <a:xfrm>
            <a:off x="2286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5" name="Shape 86"/>
          <p:cNvSpPr/>
          <p:nvPr/>
        </p:nvSpPr>
        <p:spPr>
          <a:xfrm>
            <a:off x="16002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6" name="Shape 86"/>
          <p:cNvSpPr/>
          <p:nvPr/>
        </p:nvSpPr>
        <p:spPr>
          <a:xfrm>
            <a:off x="29718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7" name="Shape 86"/>
          <p:cNvSpPr/>
          <p:nvPr/>
        </p:nvSpPr>
        <p:spPr>
          <a:xfrm>
            <a:off x="43434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572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10" name="Shape 87"/>
          <p:cNvSpPr txBox="1"/>
          <p:nvPr/>
        </p:nvSpPr>
        <p:spPr>
          <a:xfrm>
            <a:off x="3810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909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TIC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1" name="Shape 87"/>
          <p:cNvSpPr txBox="1"/>
          <p:nvPr/>
        </p:nvSpPr>
        <p:spPr>
          <a:xfrm>
            <a:off x="17526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F</a:t>
            </a:r>
          </a:p>
          <a:p>
            <a:pPr algn="ctr"/>
            <a:endParaRPr dirty="0" smtClean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CUR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2" name="Shape 87"/>
          <p:cNvSpPr txBox="1"/>
          <p:nvPr/>
        </p:nvSpPr>
        <p:spPr>
          <a:xfrm>
            <a:off x="31242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F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ZIG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3" name="Shape 87"/>
          <p:cNvSpPr txBox="1"/>
          <p:nvPr/>
        </p:nvSpPr>
        <p:spPr>
          <a:xfrm>
            <a:off x="44958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JOR</a:t>
            </a:r>
            <a:endParaRPr lang="en" sz="2400" b="1" dirty="0">
              <a:solidFill>
                <a:schemeClr val="bg1"/>
              </a:solidFill>
            </a:endParaRPr>
          </a:p>
        </p:txBody>
      </p:sp>
      <p:pic>
        <p:nvPicPr>
          <p:cNvPr id="1029" name="Picture 5" descr="C:\Documents and Settings\snyderk\Local Settings\Temporary Internet Files\Content.IE5\Q8EXLP9A\MM900315823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2819400"/>
            <a:ext cx="1028700" cy="102870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6553200" y="4572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32 cents</a:t>
            </a:r>
            <a:endParaRPr lang="en-US" sz="3600" dirty="0"/>
          </a:p>
        </p:txBody>
      </p:sp>
      <p:pic>
        <p:nvPicPr>
          <p:cNvPr id="16" name="MS900069340[1].wav">
            <a:hlinkClick r:id="" action="ppaction://media"/>
          </p:cNvPr>
          <p:cNvPicPr>
            <a:picLocks noRot="1" noChangeAspect="1"/>
          </p:cNvPicPr>
          <p:nvPr>
            <a:wavAudioFile r:embed="rId1" name="MS900069340[1].wav"/>
          </p:nvPr>
        </p:nvPicPr>
        <p:blipFill>
          <a:blip r:embed="rId4" cstate="print"/>
          <a:stretch>
            <a:fillRect/>
          </a:stretch>
        </p:blipFill>
        <p:spPr>
          <a:xfrm>
            <a:off x="7391400" y="5334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89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18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DJ Cross Stitch" pitchFamily="2" charset="0"/>
              </a:rPr>
              <a:t>Money Counts in the Library #4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9956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How much are the following books worth?</a:t>
            </a:r>
          </a:p>
          <a:p>
            <a:endParaRPr lang="en-US" dirty="0"/>
          </a:p>
        </p:txBody>
      </p:sp>
      <p:sp>
        <p:nvSpPr>
          <p:cNvPr id="4" name="Shape 86"/>
          <p:cNvSpPr/>
          <p:nvPr/>
        </p:nvSpPr>
        <p:spPr>
          <a:xfrm>
            <a:off x="2286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5" name="Shape 86"/>
          <p:cNvSpPr/>
          <p:nvPr/>
        </p:nvSpPr>
        <p:spPr>
          <a:xfrm>
            <a:off x="16002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6" name="Shape 86"/>
          <p:cNvSpPr/>
          <p:nvPr/>
        </p:nvSpPr>
        <p:spPr>
          <a:xfrm>
            <a:off x="29718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7" name="Shape 86"/>
          <p:cNvSpPr/>
          <p:nvPr/>
        </p:nvSpPr>
        <p:spPr>
          <a:xfrm>
            <a:off x="43434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572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10" name="Shape 87"/>
          <p:cNvSpPr txBox="1"/>
          <p:nvPr/>
        </p:nvSpPr>
        <p:spPr>
          <a:xfrm>
            <a:off x="3810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FIT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1" name="Shape 87"/>
          <p:cNvSpPr txBox="1"/>
          <p:nvPr/>
        </p:nvSpPr>
        <p:spPr>
          <a:xfrm>
            <a:off x="17526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LIN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2" name="Shape 87"/>
          <p:cNvSpPr txBox="1"/>
          <p:nvPr/>
        </p:nvSpPr>
        <p:spPr>
          <a:xfrm>
            <a:off x="31242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>
                <a:solidFill>
                  <a:schemeClr val="bg1"/>
                </a:solidFill>
              </a:rPr>
              <a:t>E</a:t>
            </a: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WOO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3" name="Shape 87"/>
          <p:cNvSpPr txBox="1"/>
          <p:nvPr/>
        </p:nvSpPr>
        <p:spPr>
          <a:xfrm>
            <a:off x="44958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F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KIN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05600" y="44958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61 cents</a:t>
            </a:r>
            <a:endParaRPr lang="en-US" sz="3600" dirty="0"/>
          </a:p>
        </p:txBody>
      </p:sp>
      <p:pic>
        <p:nvPicPr>
          <p:cNvPr id="15" name="MS900069340[1].wav">
            <a:hlinkClick r:id="" action="ppaction://media"/>
          </p:cNvPr>
          <p:cNvPicPr>
            <a:picLocks noRot="1" noChangeAspect="1"/>
          </p:cNvPicPr>
          <p:nvPr>
            <a:wavAudioFile r:embed="rId1" name="MS900069340[1].wav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16" name="MS900069340[1].wav">
            <a:hlinkClick r:id="" action="ppaction://media"/>
          </p:cNvPr>
          <p:cNvPicPr>
            <a:picLocks noRot="1" noChangeAspect="1"/>
          </p:cNvPicPr>
          <p:nvPr>
            <a:wavAudioFile r:embed="rId1" name="MS900069340[1].wav"/>
          </p:nvPr>
        </p:nvPicPr>
        <p:blipFill>
          <a:blip r:embed="rId4" cstate="print"/>
          <a:stretch>
            <a:fillRect/>
          </a:stretch>
        </p:blipFill>
        <p:spPr>
          <a:xfrm>
            <a:off x="7391400" y="5334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89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08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1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DJ Cross Stitch" pitchFamily="2" charset="0"/>
              </a:rPr>
              <a:t>Money Counts in the Library #5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0916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How much are the following books worth?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hape 86"/>
          <p:cNvSpPr/>
          <p:nvPr/>
        </p:nvSpPr>
        <p:spPr>
          <a:xfrm>
            <a:off x="2286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5" name="Shape 86"/>
          <p:cNvSpPr/>
          <p:nvPr/>
        </p:nvSpPr>
        <p:spPr>
          <a:xfrm>
            <a:off x="16002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6" name="Shape 86"/>
          <p:cNvSpPr/>
          <p:nvPr/>
        </p:nvSpPr>
        <p:spPr>
          <a:xfrm>
            <a:off x="29718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7" name="Shape 86"/>
          <p:cNvSpPr/>
          <p:nvPr/>
        </p:nvSpPr>
        <p:spPr>
          <a:xfrm>
            <a:off x="57150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8" name="Shape 86"/>
          <p:cNvSpPr/>
          <p:nvPr/>
        </p:nvSpPr>
        <p:spPr>
          <a:xfrm>
            <a:off x="43434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7162800" y="4343400"/>
            <a:ext cx="46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10" name="Shape 87"/>
          <p:cNvSpPr txBox="1"/>
          <p:nvPr/>
        </p:nvSpPr>
        <p:spPr>
          <a:xfrm>
            <a:off x="3810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>
                <a:solidFill>
                  <a:schemeClr val="bg1"/>
                </a:solidFill>
              </a:rPr>
              <a:t>E</a:t>
            </a: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JOH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1" name="Shape 87"/>
          <p:cNvSpPr txBox="1"/>
          <p:nvPr/>
        </p:nvSpPr>
        <p:spPr>
          <a:xfrm>
            <a:off x="18288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F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APP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2" name="Shape 87"/>
          <p:cNvSpPr txBox="1"/>
          <p:nvPr/>
        </p:nvSpPr>
        <p:spPr>
          <a:xfrm>
            <a:off x="31242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.031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GUI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3" name="Shape 87"/>
          <p:cNvSpPr txBox="1"/>
          <p:nvPr/>
        </p:nvSpPr>
        <p:spPr>
          <a:xfrm>
            <a:off x="44958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636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DAP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4" name="Shape 87"/>
          <p:cNvSpPr txBox="1"/>
          <p:nvPr/>
        </p:nvSpPr>
        <p:spPr>
          <a:xfrm>
            <a:off x="58674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SEU</a:t>
            </a:r>
            <a:endParaRPr lang="en" sz="2400" b="1" dirty="0">
              <a:solidFill>
                <a:schemeClr val="bg1"/>
              </a:solidFill>
            </a:endParaRPr>
          </a:p>
        </p:txBody>
      </p:sp>
      <p:pic>
        <p:nvPicPr>
          <p:cNvPr id="4098" name="Picture 2" descr="C:\Documents and Settings\snyderk\Local Settings\Temporary Internet Files\Content.IE5\14457A40\MM900323764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2667000"/>
            <a:ext cx="1270604" cy="909637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6477000" y="55626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46 cents</a:t>
            </a:r>
            <a:endParaRPr lang="en-US" sz="3600" dirty="0"/>
          </a:p>
        </p:txBody>
      </p:sp>
      <p:pic>
        <p:nvPicPr>
          <p:cNvPr id="18" name="MS900069340[1].wav">
            <a:hlinkClick r:id="" action="ppaction://media"/>
          </p:cNvPr>
          <p:cNvPicPr>
            <a:picLocks noRot="1" noChangeAspect="1"/>
          </p:cNvPicPr>
          <p:nvPr>
            <a:wavAudioFile r:embed="rId1" name="MS900069340[1].wav"/>
          </p:nvPr>
        </p:nvPicPr>
        <p:blipFill>
          <a:blip r:embed="rId4" cstate="print"/>
          <a:stretch>
            <a:fillRect/>
          </a:stretch>
        </p:blipFill>
        <p:spPr>
          <a:xfrm>
            <a:off x="6400800" y="5791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89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1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DJ Cross Stitch" pitchFamily="2" charset="0"/>
              </a:rPr>
              <a:t>Money Counts in the Library #6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0916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How much are the following books worth?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hape 86"/>
          <p:cNvSpPr/>
          <p:nvPr/>
        </p:nvSpPr>
        <p:spPr>
          <a:xfrm>
            <a:off x="2286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5" name="Shape 86"/>
          <p:cNvSpPr/>
          <p:nvPr/>
        </p:nvSpPr>
        <p:spPr>
          <a:xfrm>
            <a:off x="16002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6" name="Shape 86"/>
          <p:cNvSpPr/>
          <p:nvPr/>
        </p:nvSpPr>
        <p:spPr>
          <a:xfrm>
            <a:off x="29718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7" name="Shape 86"/>
          <p:cNvSpPr/>
          <p:nvPr/>
        </p:nvSpPr>
        <p:spPr>
          <a:xfrm>
            <a:off x="57150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8" name="Shape 86"/>
          <p:cNvSpPr/>
          <p:nvPr/>
        </p:nvSpPr>
        <p:spPr>
          <a:xfrm>
            <a:off x="43434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7239000" y="4495800"/>
            <a:ext cx="46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10" name="Shape 87"/>
          <p:cNvSpPr txBox="1"/>
          <p:nvPr/>
        </p:nvSpPr>
        <p:spPr>
          <a:xfrm>
            <a:off x="3810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F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LIM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1" name="Shape 87"/>
          <p:cNvSpPr txBox="1"/>
          <p:nvPr/>
        </p:nvSpPr>
        <p:spPr>
          <a:xfrm>
            <a:off x="18288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>
                <a:solidFill>
                  <a:schemeClr val="bg1"/>
                </a:solidFill>
              </a:rPr>
              <a:t>E</a:t>
            </a: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KIT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2" name="Shape 87"/>
          <p:cNvSpPr txBox="1"/>
          <p:nvPr/>
        </p:nvSpPr>
        <p:spPr>
          <a:xfrm>
            <a:off x="31242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529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BOR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3" name="Shape 87"/>
          <p:cNvSpPr txBox="1"/>
          <p:nvPr/>
        </p:nvSpPr>
        <p:spPr>
          <a:xfrm>
            <a:off x="44958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F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TIL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4" name="Shape 87"/>
          <p:cNvSpPr txBox="1"/>
          <p:nvPr/>
        </p:nvSpPr>
        <p:spPr>
          <a:xfrm>
            <a:off x="58674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796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BOS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5715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22 cents</a:t>
            </a:r>
            <a:endParaRPr lang="en-US" sz="3600" dirty="0"/>
          </a:p>
        </p:txBody>
      </p:sp>
      <p:pic>
        <p:nvPicPr>
          <p:cNvPr id="16" name="MS900069340[1].wav">
            <a:hlinkClick r:id="" action="ppaction://media"/>
          </p:cNvPr>
          <p:cNvPicPr>
            <a:picLocks noRot="1" noChangeAspect="1"/>
          </p:cNvPicPr>
          <p:nvPr>
            <a:wavAudioFile r:embed="rId1" name="MS900069340[1].wav"/>
          </p:nvPr>
        </p:nvPicPr>
        <p:blipFill>
          <a:blip r:embed="rId3" cstate="print"/>
          <a:stretch>
            <a:fillRect/>
          </a:stretch>
        </p:blipFill>
        <p:spPr>
          <a:xfrm>
            <a:off x="6324600" y="5943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89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15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DJ Cross Stitch" pitchFamily="2" charset="0"/>
              </a:rPr>
              <a:t>Money Counts in the Library </a:t>
            </a:r>
            <a:br>
              <a:rPr lang="en-US" sz="4800" dirty="0" smtClean="0">
                <a:solidFill>
                  <a:schemeClr val="bg1"/>
                </a:solidFill>
                <a:latin typeface="DJ Cross Stitch" pitchFamily="2" charset="0"/>
              </a:rPr>
            </a:br>
            <a:r>
              <a:rPr lang="en-US" sz="4800" dirty="0" smtClean="0">
                <a:solidFill>
                  <a:schemeClr val="bg1"/>
                </a:solidFill>
                <a:latin typeface="DJ Cross Stitch" pitchFamily="2" charset="0"/>
              </a:rPr>
              <a:t>#7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0916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How much are the following books worth?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hape 86"/>
          <p:cNvSpPr/>
          <p:nvPr/>
        </p:nvSpPr>
        <p:spPr>
          <a:xfrm>
            <a:off x="2286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5" name="Shape 86"/>
          <p:cNvSpPr/>
          <p:nvPr/>
        </p:nvSpPr>
        <p:spPr>
          <a:xfrm>
            <a:off x="16002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6" name="Shape 86"/>
          <p:cNvSpPr/>
          <p:nvPr/>
        </p:nvSpPr>
        <p:spPr>
          <a:xfrm>
            <a:off x="2971800" y="4038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4495800" y="4419600"/>
            <a:ext cx="46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8" name="Shape 87"/>
          <p:cNvSpPr txBox="1"/>
          <p:nvPr/>
        </p:nvSpPr>
        <p:spPr>
          <a:xfrm>
            <a:off x="3810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EIN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9" name="Shape 87"/>
          <p:cNvSpPr txBox="1"/>
          <p:nvPr/>
        </p:nvSpPr>
        <p:spPr>
          <a:xfrm>
            <a:off x="17526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428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SMI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0" name="Shape 87"/>
          <p:cNvSpPr txBox="1"/>
          <p:nvPr/>
        </p:nvSpPr>
        <p:spPr>
          <a:xfrm>
            <a:off x="3124200" y="4114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>
                <a:solidFill>
                  <a:schemeClr val="bg1"/>
                </a:solidFill>
              </a:rPr>
              <a:t>E</a:t>
            </a: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SHA</a:t>
            </a:r>
            <a:endParaRPr lang="en" sz="2400" b="1" dirty="0">
              <a:solidFill>
                <a:schemeClr val="bg1"/>
              </a:solidFill>
            </a:endParaRPr>
          </a:p>
        </p:txBody>
      </p:sp>
      <p:pic>
        <p:nvPicPr>
          <p:cNvPr id="5122" name="Picture 2" descr="C:\Documents and Settings\snyderk\Local Settings\Temporary Internet Files\Content.IE5\H26JZAI1\MM900236452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590800"/>
            <a:ext cx="1219200" cy="12192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105400" y="4343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40 cents</a:t>
            </a:r>
            <a:endParaRPr lang="en-US" sz="3600" dirty="0"/>
          </a:p>
        </p:txBody>
      </p:sp>
      <p:pic>
        <p:nvPicPr>
          <p:cNvPr id="13" name="MS900069340[1].wav">
            <a:hlinkClick r:id="" action="ppaction://media"/>
          </p:cNvPr>
          <p:cNvPicPr>
            <a:picLocks noRot="1" noChangeAspect="1"/>
          </p:cNvPicPr>
          <p:nvPr>
            <a:wavAudioFile r:embed="rId1" name="MS900069340[1].wav"/>
          </p:nvPr>
        </p:nvPicPr>
        <p:blipFill>
          <a:blip r:embed="rId4" cstate="print"/>
          <a:stretch>
            <a:fillRect/>
          </a:stretch>
        </p:blipFill>
        <p:spPr>
          <a:xfrm>
            <a:off x="5943600" y="510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89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DJ Cross Stitch" pitchFamily="2" charset="0"/>
              </a:rPr>
              <a:t>Money Counts in the Library #8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916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How much are the following books worth?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hape 86"/>
          <p:cNvSpPr/>
          <p:nvPr/>
        </p:nvSpPr>
        <p:spPr>
          <a:xfrm>
            <a:off x="228600" y="3276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5" name="Shape 86"/>
          <p:cNvSpPr/>
          <p:nvPr/>
        </p:nvSpPr>
        <p:spPr>
          <a:xfrm>
            <a:off x="1600200" y="3276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6" name="Shape 86"/>
          <p:cNvSpPr/>
          <p:nvPr/>
        </p:nvSpPr>
        <p:spPr>
          <a:xfrm>
            <a:off x="2971800" y="3276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7" name="Shape 86"/>
          <p:cNvSpPr/>
          <p:nvPr/>
        </p:nvSpPr>
        <p:spPr>
          <a:xfrm>
            <a:off x="5715000" y="3276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8" name="Shape 86"/>
          <p:cNvSpPr/>
          <p:nvPr/>
        </p:nvSpPr>
        <p:spPr>
          <a:xfrm>
            <a:off x="4343400" y="3276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7315200" y="3657600"/>
            <a:ext cx="46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11" name="Shape 87"/>
          <p:cNvSpPr txBox="1"/>
          <p:nvPr/>
        </p:nvSpPr>
        <p:spPr>
          <a:xfrm>
            <a:off x="381000" y="3352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F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BAC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2" name="Shape 87"/>
          <p:cNvSpPr txBox="1"/>
          <p:nvPr/>
        </p:nvSpPr>
        <p:spPr>
          <a:xfrm>
            <a:off x="1752600" y="3352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>
                <a:solidFill>
                  <a:schemeClr val="bg1"/>
                </a:solidFill>
              </a:rPr>
              <a:t>E</a:t>
            </a: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WOO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3" name="Shape 87"/>
          <p:cNvSpPr txBox="1"/>
          <p:nvPr/>
        </p:nvSpPr>
        <p:spPr>
          <a:xfrm>
            <a:off x="3124200" y="3352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TEL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4" name="Shape 87"/>
          <p:cNvSpPr txBox="1"/>
          <p:nvPr/>
        </p:nvSpPr>
        <p:spPr>
          <a:xfrm>
            <a:off x="4495800" y="3352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F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ZIG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5" name="Shape 87"/>
          <p:cNvSpPr txBox="1"/>
          <p:nvPr/>
        </p:nvSpPr>
        <p:spPr>
          <a:xfrm>
            <a:off x="5867400" y="3352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NIC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53200" y="5181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62 Cents</a:t>
            </a:r>
            <a:endParaRPr lang="en-US" sz="3600" dirty="0"/>
          </a:p>
        </p:txBody>
      </p:sp>
      <p:pic>
        <p:nvPicPr>
          <p:cNvPr id="16" name="MS900069340[1].wav">
            <a:hlinkClick r:id="" action="ppaction://media"/>
          </p:cNvPr>
          <p:cNvPicPr>
            <a:picLocks noRot="1" noChangeAspect="1"/>
          </p:cNvPicPr>
          <p:nvPr>
            <a:wavAudioFile r:embed="rId1" name="MS900069340[1].wav"/>
          </p:nvPr>
        </p:nvPicPr>
        <p:blipFill>
          <a:blip r:embed="rId3" cstate="print"/>
          <a:stretch>
            <a:fillRect/>
          </a:stretch>
        </p:blipFill>
        <p:spPr>
          <a:xfrm>
            <a:off x="7391400" y="5943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89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19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DJ Cross Stitch" pitchFamily="2" charset="0"/>
              </a:rPr>
              <a:t>Money Counts in the Library </a:t>
            </a:r>
            <a:br>
              <a:rPr lang="en-US" sz="4800" dirty="0" smtClean="0">
                <a:solidFill>
                  <a:schemeClr val="bg1"/>
                </a:solidFill>
                <a:latin typeface="DJ Cross Stitch" pitchFamily="2" charset="0"/>
              </a:rPr>
            </a:br>
            <a:r>
              <a:rPr lang="en-US" sz="4800" dirty="0" smtClean="0">
                <a:solidFill>
                  <a:schemeClr val="bg1"/>
                </a:solidFill>
                <a:latin typeface="DJ Cross Stitch" pitchFamily="2" charset="0"/>
              </a:rPr>
              <a:t>#9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916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How much are the following books worth?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hape 86"/>
          <p:cNvSpPr/>
          <p:nvPr/>
        </p:nvSpPr>
        <p:spPr>
          <a:xfrm>
            <a:off x="228600" y="3276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5" name="Shape 86"/>
          <p:cNvSpPr/>
          <p:nvPr/>
        </p:nvSpPr>
        <p:spPr>
          <a:xfrm>
            <a:off x="1600200" y="3276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6" name="Shape 86"/>
          <p:cNvSpPr/>
          <p:nvPr/>
        </p:nvSpPr>
        <p:spPr>
          <a:xfrm>
            <a:off x="2971800" y="3276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8" name="Shape 86"/>
          <p:cNvSpPr/>
          <p:nvPr/>
        </p:nvSpPr>
        <p:spPr>
          <a:xfrm>
            <a:off x="4343400" y="3276600"/>
            <a:ext cx="1317000" cy="13973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5943600" y="3657600"/>
            <a:ext cx="46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11" name="Shape 87"/>
          <p:cNvSpPr txBox="1"/>
          <p:nvPr/>
        </p:nvSpPr>
        <p:spPr>
          <a:xfrm>
            <a:off x="381000" y="3352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>
                <a:solidFill>
                  <a:schemeClr val="bg1"/>
                </a:solidFill>
              </a:rPr>
              <a:t>E</a:t>
            </a: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ROG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2" name="Shape 87"/>
          <p:cNvSpPr txBox="1"/>
          <p:nvPr/>
        </p:nvSpPr>
        <p:spPr>
          <a:xfrm>
            <a:off x="1752600" y="3352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>
                <a:solidFill>
                  <a:schemeClr val="bg1"/>
                </a:solidFill>
              </a:rPr>
              <a:t>E</a:t>
            </a: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WAS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3" name="Shape 87"/>
          <p:cNvSpPr txBox="1"/>
          <p:nvPr/>
        </p:nvSpPr>
        <p:spPr>
          <a:xfrm>
            <a:off x="3124200" y="3352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559 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BOW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4" name="Shape 87"/>
          <p:cNvSpPr txBox="1"/>
          <p:nvPr/>
        </p:nvSpPr>
        <p:spPr>
          <a:xfrm>
            <a:off x="4495800" y="3352800"/>
            <a:ext cx="1012525" cy="120029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F</a:t>
            </a:r>
            <a:endParaRPr lang="en" sz="2400" b="1" dirty="0">
              <a:solidFill>
                <a:schemeClr val="bg1"/>
              </a:solidFill>
            </a:endParaRPr>
          </a:p>
          <a:p>
            <a:pPr algn="ctr"/>
            <a:endParaRPr dirty="0">
              <a:solidFill>
                <a:schemeClr val="bg1"/>
              </a:solidFill>
            </a:endParaRPr>
          </a:p>
          <a:p>
            <a:pPr lvl="0" algn="ctr" rtl="0">
              <a:buNone/>
            </a:pPr>
            <a:r>
              <a:rPr lang="en" sz="2400" b="1" dirty="0" smtClean="0">
                <a:solidFill>
                  <a:schemeClr val="bg1"/>
                </a:solidFill>
              </a:rPr>
              <a:t>LAS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77000" y="36576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26 Cents</a:t>
            </a:r>
            <a:endParaRPr lang="en-US" sz="3600" dirty="0"/>
          </a:p>
        </p:txBody>
      </p:sp>
      <p:pic>
        <p:nvPicPr>
          <p:cNvPr id="15" name="MS900069340[1].wav">
            <a:hlinkClick r:id="" action="ppaction://media"/>
          </p:cNvPr>
          <p:cNvPicPr>
            <a:picLocks noRot="1" noChangeAspect="1"/>
          </p:cNvPicPr>
          <p:nvPr>
            <a:wavAudioFile r:embed="rId1" name="MS900069340[1].wav"/>
          </p:nvPr>
        </p:nvPicPr>
        <p:blipFill>
          <a:blip r:embed="rId3" cstate="print"/>
          <a:stretch>
            <a:fillRect/>
          </a:stretch>
        </p:blipFill>
        <p:spPr>
          <a:xfrm>
            <a:off x="7391400" y="4419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8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17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375</TotalTime>
  <Words>261</Words>
  <Application>Microsoft Office PowerPoint</Application>
  <PresentationFormat>On-screen Show (4:3)</PresentationFormat>
  <Paragraphs>166</Paragraphs>
  <Slides>10</Slides>
  <Notes>0</Notes>
  <HiddenSlides>0</HiddenSlides>
  <MMClips>11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Money Counts in the Library #1</vt:lpstr>
      <vt:lpstr>Money Counts in the Library #2</vt:lpstr>
      <vt:lpstr>Money Counts in the Library #3</vt:lpstr>
      <vt:lpstr>Money Counts in the Library #4</vt:lpstr>
      <vt:lpstr>Money Counts in the Library #5</vt:lpstr>
      <vt:lpstr>Money Counts in the Library #6</vt:lpstr>
      <vt:lpstr>Money Counts in the Library  #7</vt:lpstr>
      <vt:lpstr>Money Counts in the Library #8</vt:lpstr>
      <vt:lpstr>Money Counts in the Library  #9</vt:lpstr>
      <vt:lpstr>Money Counts in the Library #10</vt:lpstr>
    </vt:vector>
  </TitlesOfParts>
  <Company>Frisco ISD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Counts in the Library #1</dc:title>
  <dc:creator>Frisco ISD</dc:creator>
  <cp:lastModifiedBy>Frisco ISD</cp:lastModifiedBy>
  <cp:revision>19</cp:revision>
  <dcterms:created xsi:type="dcterms:W3CDTF">2013-10-02T15:21:15Z</dcterms:created>
  <dcterms:modified xsi:type="dcterms:W3CDTF">2013-10-18T21:53:27Z</dcterms:modified>
</cp:coreProperties>
</file>