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8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932FB-B95B-4D18-A03D-1DCC9B32D84D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B6B6C-0ED4-4B51-B36D-571E6AF6A7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B6B6C-0ED4-4B51-B36D-571E6AF6A77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F2BB-5694-45A6-BF03-D1355DBA25F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B5BE-F17D-4A2E-8C10-72C976D90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F2BB-5694-45A6-BF03-D1355DBA25F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B5BE-F17D-4A2E-8C10-72C976D90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F2BB-5694-45A6-BF03-D1355DBA25F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B5BE-F17D-4A2E-8C10-72C976D90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F2BB-5694-45A6-BF03-D1355DBA25F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B5BE-F17D-4A2E-8C10-72C976D90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F2BB-5694-45A6-BF03-D1355DBA25F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B5BE-F17D-4A2E-8C10-72C976D90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F2BB-5694-45A6-BF03-D1355DBA25F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B5BE-F17D-4A2E-8C10-72C976D90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F2BB-5694-45A6-BF03-D1355DBA25F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B5BE-F17D-4A2E-8C10-72C976D90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F2BB-5694-45A6-BF03-D1355DBA25F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B5BE-F17D-4A2E-8C10-72C976D90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F2BB-5694-45A6-BF03-D1355DBA25F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B5BE-F17D-4A2E-8C10-72C976D90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F2BB-5694-45A6-BF03-D1355DBA25F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B5BE-F17D-4A2E-8C10-72C976D90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F2BB-5694-45A6-BF03-D1355DBA25F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B5BE-F17D-4A2E-8C10-72C976D90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F2BB-5694-45A6-BF03-D1355DBA25F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8B5BE-F17D-4A2E-8C10-72C976D90A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533400" y="-152400"/>
            <a:ext cx="13716000" cy="7187879"/>
            <a:chOff x="-533400" y="-152400"/>
            <a:chExt cx="13716000" cy="7187879"/>
          </a:xfrm>
        </p:grpSpPr>
        <p:pic>
          <p:nvPicPr>
            <p:cNvPr id="1026" name="F2B3CDF3-6B9A-4E28-BE8D-3748F9B9CA6A" descr="F2B3CDF3-6B9A-4E28-BE8D-3748F9B9CA6A"/>
            <p:cNvPicPr>
              <a:picLocks noChangeAspect="1" noChangeArrowheads="1"/>
            </p:cNvPicPr>
            <p:nvPr/>
          </p:nvPicPr>
          <p:blipFill>
            <a:blip r:embed="rId3" cstate="print"/>
            <a:srcRect l="980" t="19608" r="2206" b="12745"/>
            <a:stretch>
              <a:fillRect/>
            </a:stretch>
          </p:blipFill>
          <p:spPr bwMode="auto">
            <a:xfrm>
              <a:off x="-533400" y="-152400"/>
              <a:ext cx="13716000" cy="7187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ounded Rectangle 4"/>
            <p:cNvSpPr/>
            <p:nvPr/>
          </p:nvSpPr>
          <p:spPr>
            <a:xfrm>
              <a:off x="1295400" y="762000"/>
              <a:ext cx="11430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505200" y="0"/>
              <a:ext cx="1828800" cy="685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962400" y="838200"/>
              <a:ext cx="11430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66800" y="5029200"/>
              <a:ext cx="2362200" cy="685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124200" y="1981200"/>
              <a:ext cx="1219200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00400" y="2819400"/>
              <a:ext cx="1219200" cy="685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0515600" y="914400"/>
              <a:ext cx="1219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0363200" y="1600200"/>
              <a:ext cx="2286000" cy="838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0439400" y="4953000"/>
              <a:ext cx="1143000" cy="685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400800" y="2514600"/>
              <a:ext cx="1066800" cy="381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153400" y="3124200"/>
              <a:ext cx="1143000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62600" y="3810000"/>
              <a:ext cx="11430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391400" y="4343400"/>
              <a:ext cx="12192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</Words>
  <Application>Microsoft Office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Frisco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Frisco ISD</dc:creator>
  <cp:lastModifiedBy>Frisco ISD</cp:lastModifiedBy>
  <cp:revision>3</cp:revision>
  <dcterms:created xsi:type="dcterms:W3CDTF">2013-12-04T21:43:45Z</dcterms:created>
  <dcterms:modified xsi:type="dcterms:W3CDTF">2013-12-04T22:07:47Z</dcterms:modified>
</cp:coreProperties>
</file>